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3" r:id="rId5"/>
    <p:sldId id="259" r:id="rId6"/>
    <p:sldId id="270" r:id="rId7"/>
    <p:sldId id="260" r:id="rId8"/>
    <p:sldId id="262" r:id="rId9"/>
    <p:sldId id="266" r:id="rId10"/>
    <p:sldId id="268" r:id="rId11"/>
    <p:sldId id="269" r:id="rId12"/>
    <p:sldId id="26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5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2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2" y="443484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1190" y="7490461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73</Words>
  <Application>Microsoft Office PowerPoint</Application>
  <PresentationFormat>Широкоэкранный</PresentationFormat>
  <Paragraphs>21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Privacy</cp:lastModifiedBy>
  <cp:revision>59</cp:revision>
  <dcterms:created xsi:type="dcterms:W3CDTF">2025-04-25T19:45:24Z</dcterms:created>
  <dcterms:modified xsi:type="dcterms:W3CDTF">2025-08-16T21:09:56Z</dcterms:modified>
</cp:coreProperties>
</file>